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4" r:id="rId1"/>
    <p:sldMasterId id="2147483736" r:id="rId2"/>
  </p:sldMasterIdLst>
  <p:notesMasterIdLst>
    <p:notesMasterId r:id="rId14"/>
  </p:notesMasterIdLst>
  <p:handoutMasterIdLst>
    <p:handoutMasterId r:id="rId15"/>
  </p:handoutMasterIdLst>
  <p:sldIdLst>
    <p:sldId id="269" r:id="rId3"/>
    <p:sldId id="256" r:id="rId4"/>
    <p:sldId id="259" r:id="rId5"/>
    <p:sldId id="270" r:id="rId6"/>
    <p:sldId id="263" r:id="rId7"/>
    <p:sldId id="271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fa-I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34" autoAdjust="0"/>
    <p:restoredTop sz="94717" autoAdjust="0"/>
  </p:normalViewPr>
  <p:slideViewPr>
    <p:cSldViewPr snapToGrid="0">
      <p:cViewPr varScale="1">
        <p:scale>
          <a:sx n="83" d="100"/>
          <a:sy n="83" d="100"/>
        </p:scale>
        <p:origin x="149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45A1197E-31CB-4815-8A37-18BF77FABA2E}" type="datetimeFigureOut">
              <a:rPr lang="fa-IR" smtClean="0"/>
              <a:t>07/02/1441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F05E3658-05A3-4FE6-8151-FFB6148CEB9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0134454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964D9B7B-CBF6-4C51-8C15-AF03C3487EDD}" type="datetimeFigureOut">
              <a:rPr lang="fa-IR" smtClean="0"/>
              <a:t>07/02/1441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B20415DC-E086-42D3-92B0-0F029B055D9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0039335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7204134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364457" y="1885356"/>
            <a:ext cx="6270922" cy="942554"/>
          </a:xfrm>
        </p:spPr>
        <p:txBody>
          <a:bodyPr anchor="b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2000" cap="all" baseline="0">
                <a:solidFill>
                  <a:schemeClr val="tx2"/>
                </a:solidFill>
                <a:cs typeface="B Zar" panose="00000400000000000000" pitchFamily="2" charset="-78"/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kumimoji="0" lang="fa-IR" sz="2400" b="1" i="0" u="none" strike="noStrike" kern="1200" cap="none" spc="0" normalizeH="0" baseline="0" noProof="0" dirty="0" smtClean="0">
                <a:ln>
                  <a:prstDash val="solid"/>
                </a:ln>
                <a:gradFill rotWithShape="1">
                  <a:gsLst>
                    <a:gs pos="0">
                      <a:srgbClr val="8064A2">
                        <a:tint val="70000"/>
                        <a:satMod val="200000"/>
                      </a:srgbClr>
                    </a:gs>
                    <a:gs pos="40000">
                      <a:srgbClr val="8064A2">
                        <a:tint val="90000"/>
                        <a:satMod val="130000"/>
                      </a:srgbClr>
                    </a:gs>
                    <a:gs pos="50000">
                      <a:srgbClr val="8064A2">
                        <a:tint val="90000"/>
                        <a:satMod val="130000"/>
                      </a:srgbClr>
                    </a:gs>
                    <a:gs pos="68000">
                      <a:srgbClr val="8064A2">
                        <a:tint val="90000"/>
                        <a:satMod val="130000"/>
                      </a:srgbClr>
                    </a:gs>
                    <a:gs pos="100000">
                      <a:srgbClr val="8064A2">
                        <a:tint val="70000"/>
                        <a:satMod val="200000"/>
                      </a:srgbClr>
                    </a:gs>
                  </a:gsLst>
                  <a:lin ang="5400000"/>
                </a:gradFill>
                <a:effectLst>
                  <a:outerShdw blurRad="88000" dist="50800" dir="5040000" algn="tl">
                    <a:srgbClr val="8064A2">
                      <a:tint val="80000"/>
                      <a:satMod val="250000"/>
                      <a:alpha val="45000"/>
                    </a:srgbClr>
                  </a:outerShdw>
                </a:effectLst>
                <a:uLnTx/>
                <a:uFillTx/>
                <a:latin typeface="Calibri"/>
                <a:ea typeface="+mn-ea"/>
                <a:cs typeface="B Titr" pitchFamily="2" charset="-78"/>
              </a:rPr>
              <a:t>نویسنده/نویسندگان:</a:t>
            </a:r>
            <a:br>
              <a:rPr kumimoji="0" lang="fa-IR" sz="2400" b="1" i="0" u="none" strike="noStrike" kern="1200" cap="none" spc="0" normalizeH="0" baseline="0" noProof="0" dirty="0" smtClean="0">
                <a:ln>
                  <a:prstDash val="solid"/>
                </a:ln>
                <a:gradFill rotWithShape="1">
                  <a:gsLst>
                    <a:gs pos="0">
                      <a:srgbClr val="8064A2">
                        <a:tint val="70000"/>
                        <a:satMod val="200000"/>
                      </a:srgbClr>
                    </a:gs>
                    <a:gs pos="40000">
                      <a:srgbClr val="8064A2">
                        <a:tint val="90000"/>
                        <a:satMod val="130000"/>
                      </a:srgbClr>
                    </a:gs>
                    <a:gs pos="50000">
                      <a:srgbClr val="8064A2">
                        <a:tint val="90000"/>
                        <a:satMod val="130000"/>
                      </a:srgbClr>
                    </a:gs>
                    <a:gs pos="68000">
                      <a:srgbClr val="8064A2">
                        <a:tint val="90000"/>
                        <a:satMod val="130000"/>
                      </a:srgbClr>
                    </a:gs>
                    <a:gs pos="100000">
                      <a:srgbClr val="8064A2">
                        <a:tint val="70000"/>
                        <a:satMod val="200000"/>
                      </a:srgbClr>
                    </a:gs>
                  </a:gsLst>
                  <a:lin ang="5400000"/>
                </a:gradFill>
                <a:effectLst>
                  <a:outerShdw blurRad="88000" dist="50800" dir="5040000" algn="tl">
                    <a:srgbClr val="8064A2">
                      <a:tint val="80000"/>
                      <a:satMod val="250000"/>
                      <a:alpha val="45000"/>
                    </a:srgbClr>
                  </a:outerShdw>
                </a:effectLst>
                <a:uLnTx/>
                <a:uFillTx/>
                <a:latin typeface="Calibri"/>
                <a:ea typeface="+mn-ea"/>
                <a:cs typeface="B Titr" pitchFamily="2" charset="-78"/>
              </a:rPr>
            </a:br>
            <a:r>
              <a:rPr kumimoji="0" lang="fa-IR" sz="2400" b="1" i="0" u="none" strike="noStrike" kern="1200" cap="none" spc="0" normalizeH="0" baseline="0" noProof="0" dirty="0" smtClean="0">
                <a:ln>
                  <a:prstDash val="solid"/>
                </a:ln>
                <a:gradFill rotWithShape="1">
                  <a:gsLst>
                    <a:gs pos="0">
                      <a:srgbClr val="8064A2">
                        <a:tint val="70000"/>
                        <a:satMod val="200000"/>
                      </a:srgbClr>
                    </a:gs>
                    <a:gs pos="40000">
                      <a:srgbClr val="8064A2">
                        <a:tint val="90000"/>
                        <a:satMod val="130000"/>
                      </a:srgbClr>
                    </a:gs>
                    <a:gs pos="50000">
                      <a:srgbClr val="8064A2">
                        <a:tint val="90000"/>
                        <a:satMod val="130000"/>
                      </a:srgbClr>
                    </a:gs>
                    <a:gs pos="68000">
                      <a:srgbClr val="8064A2">
                        <a:tint val="90000"/>
                        <a:satMod val="130000"/>
                      </a:srgbClr>
                    </a:gs>
                    <a:gs pos="100000">
                      <a:srgbClr val="8064A2">
                        <a:tint val="70000"/>
                        <a:satMod val="200000"/>
                      </a:srgbClr>
                    </a:gs>
                  </a:gsLst>
                  <a:lin ang="5400000"/>
                </a:gradFill>
                <a:effectLst>
                  <a:outerShdw blurRad="88000" dist="50800" dir="5040000" algn="tl">
                    <a:srgbClr val="8064A2">
                      <a:tint val="80000"/>
                      <a:satMod val="250000"/>
                      <a:alpha val="45000"/>
                    </a:srgbClr>
                  </a:outerShdw>
                </a:effectLst>
                <a:uLnTx/>
                <a:uFillTx/>
                <a:latin typeface="Calibri"/>
                <a:ea typeface="+mn-ea"/>
                <a:cs typeface="B Titr" pitchFamily="2" charset="-78"/>
              </a:rPr>
              <a:t/>
            </a:r>
            <a:br>
              <a:rPr kumimoji="0" lang="fa-IR" sz="2400" b="1" i="0" u="none" strike="noStrike" kern="1200" cap="none" spc="0" normalizeH="0" baseline="0" noProof="0" dirty="0" smtClean="0">
                <a:ln>
                  <a:prstDash val="solid"/>
                </a:ln>
                <a:gradFill rotWithShape="1">
                  <a:gsLst>
                    <a:gs pos="0">
                      <a:srgbClr val="8064A2">
                        <a:tint val="70000"/>
                        <a:satMod val="200000"/>
                      </a:srgbClr>
                    </a:gs>
                    <a:gs pos="40000">
                      <a:srgbClr val="8064A2">
                        <a:tint val="90000"/>
                        <a:satMod val="130000"/>
                      </a:srgbClr>
                    </a:gs>
                    <a:gs pos="50000">
                      <a:srgbClr val="8064A2">
                        <a:tint val="90000"/>
                        <a:satMod val="130000"/>
                      </a:srgbClr>
                    </a:gs>
                    <a:gs pos="68000">
                      <a:srgbClr val="8064A2">
                        <a:tint val="90000"/>
                        <a:satMod val="130000"/>
                      </a:srgbClr>
                    </a:gs>
                    <a:gs pos="100000">
                      <a:srgbClr val="8064A2">
                        <a:tint val="70000"/>
                        <a:satMod val="200000"/>
                      </a:srgbClr>
                    </a:gs>
                  </a:gsLst>
                  <a:lin ang="5400000"/>
                </a:gradFill>
                <a:effectLst>
                  <a:outerShdw blurRad="88000" dist="50800" dir="5040000" algn="tl">
                    <a:srgbClr val="8064A2">
                      <a:tint val="80000"/>
                      <a:satMod val="250000"/>
                      <a:alpha val="45000"/>
                    </a:srgbClr>
                  </a:outerShdw>
                </a:effectLst>
                <a:uLnTx/>
                <a:uFillTx/>
                <a:latin typeface="Calibri"/>
                <a:ea typeface="+mn-ea"/>
                <a:cs typeface="B Titr" pitchFamily="2" charset="-78"/>
              </a:rPr>
            </a:br>
            <a:r>
              <a:rPr kumimoji="0" lang="fa-IR" sz="2400" b="1" i="0" u="none" strike="noStrike" kern="1200" cap="none" spc="0" normalizeH="0" baseline="0" noProof="0" dirty="0" smtClean="0">
                <a:ln>
                  <a:prstDash val="solid"/>
                </a:ln>
                <a:gradFill rotWithShape="1">
                  <a:gsLst>
                    <a:gs pos="0">
                      <a:srgbClr val="8064A2">
                        <a:tint val="70000"/>
                        <a:satMod val="200000"/>
                      </a:srgbClr>
                    </a:gs>
                    <a:gs pos="40000">
                      <a:srgbClr val="8064A2">
                        <a:tint val="90000"/>
                        <a:satMod val="130000"/>
                      </a:srgbClr>
                    </a:gs>
                    <a:gs pos="50000">
                      <a:srgbClr val="8064A2">
                        <a:tint val="90000"/>
                        <a:satMod val="130000"/>
                      </a:srgbClr>
                    </a:gs>
                    <a:gs pos="68000">
                      <a:srgbClr val="8064A2">
                        <a:tint val="90000"/>
                        <a:satMod val="130000"/>
                      </a:srgbClr>
                    </a:gs>
                    <a:gs pos="100000">
                      <a:srgbClr val="8064A2">
                        <a:tint val="70000"/>
                        <a:satMod val="200000"/>
                      </a:srgbClr>
                    </a:gs>
                  </a:gsLst>
                  <a:lin ang="5400000"/>
                </a:gradFill>
                <a:effectLst>
                  <a:outerShdw blurRad="88000" dist="50800" dir="5040000" algn="tl">
                    <a:srgbClr val="8064A2">
                      <a:tint val="80000"/>
                      <a:satMod val="250000"/>
                      <a:alpha val="45000"/>
                    </a:srgbClr>
                  </a:outerShdw>
                </a:effectLst>
                <a:uLnTx/>
                <a:uFillTx/>
                <a:latin typeface="Calibri"/>
                <a:ea typeface="+mn-ea"/>
                <a:cs typeface="B Titr" pitchFamily="2" charset="-78"/>
              </a:rPr>
              <a:t>ارائه دهنده: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938041" y="3868003"/>
            <a:ext cx="5123755" cy="710515"/>
          </a:xfrm>
        </p:spPr>
        <p:txBody>
          <a:bodyPr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 sz="4000">
                <a:cs typeface="B Titr" panose="00000700000000000000" pitchFamily="2" charset="-78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fa-IR" sz="4400" b="1" i="0" u="none" strike="noStrike" kern="1200" cap="all" spc="0" normalizeH="0" baseline="0" noProof="0" dirty="0" smtClean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Calibri"/>
                <a:ea typeface="+mj-ea"/>
                <a:cs typeface="B Titr" pitchFamily="2" charset="-78"/>
              </a:rPr>
              <a:t>عنوان مقاله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259841" y="986221"/>
            <a:ext cx="8310390" cy="5871779"/>
            <a:chOff x="259842" y="1188528"/>
            <a:chExt cx="8310390" cy="5871779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259842" y="1188528"/>
              <a:ext cx="2456505" cy="5871779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59"/>
            <a:ext cx="9144000" cy="1517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4119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a-IR" smtClean="0"/>
              <a:t>کد مقاله:</a:t>
            </a:r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نام مقاله</a:t>
            </a: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576D4-A133-49EE-9224-88231D6D3D0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771709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a-IR" smtClean="0"/>
              <a:t>کد مقاله:</a:t>
            </a:r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نام مقاله</a:t>
            </a: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576D4-A133-49EE-9224-88231D6D3D0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194519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a-IR" smtClean="0"/>
              <a:t>کد مقاله:</a:t>
            </a:r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نام مقاله</a:t>
            </a: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B2E0B-EA3B-4AA8-93E2-50E94D33143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219987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a-IR" smtClean="0"/>
              <a:t>کد مقاله:</a:t>
            </a:r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نام مقاله</a:t>
            </a: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B2E0B-EA3B-4AA8-93E2-50E94D33143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453195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a-IR" smtClean="0"/>
              <a:t>کد مقاله:</a:t>
            </a:r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نام مقاله</a:t>
            </a: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B2E0B-EA3B-4AA8-93E2-50E94D33143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033733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a-IR" smtClean="0"/>
              <a:t>کد مقاله: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نام مقاله</a:t>
            </a: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B2E0B-EA3B-4AA8-93E2-50E94D33143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400317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a-IR" smtClean="0"/>
              <a:t>کد مقاله:</a:t>
            </a:r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نام مقاله</a:t>
            </a:r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B2E0B-EA3B-4AA8-93E2-50E94D33143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083767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a-IR" smtClean="0"/>
              <a:t>کد مقاله:</a:t>
            </a:r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نام مقاله</a:t>
            </a:r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B2E0B-EA3B-4AA8-93E2-50E94D33143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90845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a-IR" smtClean="0"/>
              <a:t>کد مقاله:</a:t>
            </a:r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نام مقاله</a:t>
            </a:r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B2E0B-EA3B-4AA8-93E2-50E94D33143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533218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a-IR" smtClean="0"/>
              <a:t>کد مقاله: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نام مقاله</a:t>
            </a: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B2E0B-EA3B-4AA8-93E2-50E94D33143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56644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2987" y="1549183"/>
            <a:ext cx="7200900" cy="867445"/>
          </a:xfrm>
        </p:spPr>
        <p:txBody>
          <a:bodyPr>
            <a:normAutofit/>
          </a:bodyPr>
          <a:lstStyle>
            <a:lvl1pPr algn="r">
              <a:defRPr sz="3600">
                <a:cs typeface="B Titr" panose="00000700000000000000" pitchFamily="2" charset="-78"/>
              </a:defRPr>
            </a:lvl1pPr>
          </a:lstStyle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2987" y="2416628"/>
            <a:ext cx="7200900" cy="3581400"/>
          </a:xfrm>
        </p:spPr>
        <p:txBody>
          <a:bodyPr>
            <a:normAutofit/>
          </a:bodyPr>
          <a:lstStyle>
            <a:lvl1pPr algn="r" rtl="1">
              <a:defRPr sz="2400">
                <a:cs typeface="B Zar" panose="00000400000000000000" pitchFamily="2" charset="-78"/>
              </a:defRPr>
            </a:lvl1pPr>
            <a:lvl2pPr algn="r" rtl="1">
              <a:defRPr sz="1300">
                <a:cs typeface="B Zar" panose="00000400000000000000" pitchFamily="2" charset="-78"/>
              </a:defRPr>
            </a:lvl2pPr>
            <a:lvl3pPr algn="r" rtl="1">
              <a:defRPr sz="1300">
                <a:cs typeface="B Zar" panose="00000400000000000000" pitchFamily="2" charset="-78"/>
              </a:defRPr>
            </a:lvl3pPr>
            <a:lvl4pPr algn="r" rtl="1">
              <a:defRPr sz="1300">
                <a:cs typeface="B Zar" panose="00000400000000000000" pitchFamily="2" charset="-78"/>
              </a:defRPr>
            </a:lvl4pPr>
            <a:lvl5pPr algn="r" rtl="1">
              <a:defRPr sz="1300">
                <a:cs typeface="B Zar" panose="00000400000000000000" pitchFamily="2" charset="-78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90613" y="6251232"/>
            <a:ext cx="6715583" cy="550194"/>
          </a:xfrm>
        </p:spPr>
        <p:txBody>
          <a:bodyPr/>
          <a:lstStyle>
            <a:lvl1pPr algn="ctr">
              <a:defRPr sz="1500" baseline="0">
                <a:solidFill>
                  <a:schemeClr val="tx2"/>
                </a:solidFill>
                <a:cs typeface="B Zar" panose="00000400000000000000" pitchFamily="2" charset="-78"/>
              </a:defRPr>
            </a:lvl1pPr>
          </a:lstStyle>
          <a:p>
            <a:r>
              <a:rPr lang="fa-IR" dirty="0" smtClean="0"/>
              <a:t>نام مقاله</a:t>
            </a:r>
            <a:endParaRPr lang="fa-IR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7954241" y="6251232"/>
            <a:ext cx="1066621" cy="550194"/>
          </a:xfr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fa-IR" sz="1400" kern="1200" baseline="0" dirty="0" smtClean="0">
                <a:solidFill>
                  <a:schemeClr val="tx2"/>
                </a:solidFill>
                <a:latin typeface="+mn-lt"/>
                <a:ea typeface="+mn-ea"/>
                <a:cs typeface="B Zar" panose="00000400000000000000" pitchFamily="2" charset="-78"/>
              </a:defRPr>
            </a:lvl1pPr>
          </a:lstStyle>
          <a:p>
            <a:pPr algn="r" rtl="1">
              <a:defRPr/>
            </a:pPr>
            <a:r>
              <a:rPr lang="fa-IR" dirty="0" smtClean="0"/>
              <a:t>کد مقاله:</a:t>
            </a:r>
            <a:endParaRPr lang="fa-IR" dirty="0"/>
          </a:p>
        </p:txBody>
      </p:sp>
      <p:sp>
        <p:nvSpPr>
          <p:cNvPr id="9" name="Pentagon 8"/>
          <p:cNvSpPr/>
          <p:nvPr userDrawn="1"/>
        </p:nvSpPr>
        <p:spPr>
          <a:xfrm>
            <a:off x="0" y="6251232"/>
            <a:ext cx="1090613" cy="550194"/>
          </a:xfrm>
          <a:prstGeom prst="homePlate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-326183" y="6324022"/>
            <a:ext cx="1197219" cy="404614"/>
          </a:xfrm>
        </p:spPr>
        <p:txBody>
          <a:bodyPr/>
          <a:lstStyle>
            <a:lvl1pPr>
              <a:defRPr sz="1800" baseline="0">
                <a:solidFill>
                  <a:schemeClr val="accent2">
                    <a:lumMod val="60000"/>
                    <a:lumOff val="40000"/>
                  </a:schemeClr>
                </a:solidFill>
                <a:cs typeface="B Zar" panose="00000400000000000000" pitchFamily="2" charset="-78"/>
              </a:defRPr>
            </a:lvl1pPr>
          </a:lstStyle>
          <a:p>
            <a:pPr rtl="1"/>
            <a:fld id="{2819ACE0-6B57-47AB-B6B6-DBB830363EBA}" type="slidenum">
              <a:rPr lang="fa-IR" smtClean="0"/>
              <a:pPr rtl="1"/>
              <a:t>‹#›</a:t>
            </a:fld>
            <a:endParaRPr lang="fa-IR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59"/>
            <a:ext cx="9144000" cy="1517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63811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a-IR" smtClean="0"/>
              <a:t>کد مقاله: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نام مقاله</a:t>
            </a: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B2E0B-EA3B-4AA8-93E2-50E94D33143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496725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a-IR" smtClean="0"/>
              <a:t>کد مقاله:</a:t>
            </a:r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نام مقاله</a:t>
            </a: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B2E0B-EA3B-4AA8-93E2-50E94D33143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479391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a-IR" smtClean="0"/>
              <a:t>کد مقاله:</a:t>
            </a:r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نام مقاله</a:t>
            </a: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B2E0B-EA3B-4AA8-93E2-50E94D33143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5408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a-IR" smtClean="0"/>
              <a:t>کد مقاله:</a:t>
            </a:r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fa-IR" smtClean="0"/>
              <a:t>نام مقاله</a:t>
            </a: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CA576D4-A133-49EE-9224-88231D6D3D01}" type="slidenum">
              <a:rPr lang="fa-IR" smtClean="0"/>
              <a:t>‹#›</a:t>
            </a:fld>
            <a:endParaRPr lang="fa-IR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1135927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a-IR" smtClean="0"/>
              <a:t>کد مقاله: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نام مقاله</a:t>
            </a: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576D4-A133-49EE-9224-88231D6D3D0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295389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230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08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2349754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3305208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a-IR" smtClean="0"/>
              <a:t>کد مقاله:</a:t>
            </a:r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نام مقاله</a:t>
            </a:r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576D4-A133-49EE-9224-88231D6D3D0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257874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a-IR" smtClean="0"/>
              <a:t>کد مقاله:</a:t>
            </a:r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نام مقاله</a:t>
            </a:r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576D4-A133-49EE-9224-88231D6D3D0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669581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a-IR" smtClean="0"/>
              <a:t>کد مقاله:</a:t>
            </a:r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نام مقاله</a:t>
            </a:r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576D4-A133-49EE-9224-88231D6D3D0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7793124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a-IR" smtClean="0"/>
              <a:t>کد مقاله: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a-IR" smtClean="0"/>
              <a:t>نام مقاله</a:t>
            </a: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CA576D4-A133-49EE-9224-88231D6D3D01}" type="slidenum">
              <a:rPr lang="fa-IR" smtClean="0"/>
              <a:t>‹#›</a:t>
            </a:fld>
            <a:endParaRPr lang="fa-IR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604018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a-IR" smtClean="0"/>
              <a:t>کد مقاله: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a-IR" smtClean="0"/>
              <a:t>نام مقاله</a:t>
            </a: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CA576D4-A133-49EE-9224-88231D6D3D01}" type="slidenum">
              <a:rPr lang="fa-IR" smtClean="0"/>
              <a:t>‹#›</a:t>
            </a:fld>
            <a:endParaRPr lang="fa-IR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55188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r>
              <a:rPr lang="fa-IR" smtClean="0"/>
              <a:t>کد مقاله:</a:t>
            </a:r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r>
              <a:rPr lang="fa-IR" smtClean="0"/>
              <a:t>نام مقاله</a:t>
            </a: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0CA576D4-A133-49EE-9224-88231D6D3D01}" type="slidenum">
              <a:rPr lang="fa-IR" smtClean="0"/>
              <a:t>‹#›</a:t>
            </a:fld>
            <a:endParaRPr lang="fa-IR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35418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</p:sldLayoutIdLst>
  <p:timing>
    <p:tnLst>
      <p:par>
        <p:cTn id="1" dur="indefinite" restart="never" nodeType="tmRoot"/>
      </p:par>
    </p:tnLst>
  </p:timing>
  <p:hf hdr="0"/>
  <p:txStyles>
    <p:titleStyle>
      <a:lvl1pPr algn="l" defTabSz="685800" rtl="1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r" defTabSz="685800" rtl="1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r" defTabSz="6858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r" defTabSz="6858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r" defTabSz="6858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r" defTabSz="6858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r" defTabSz="6858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r" defTabSz="6858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r" defTabSz="6858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r" defTabSz="6858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0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696">
          <p15:clr>
            <a:srgbClr val="F26B43"/>
          </p15:clr>
        </p15:guide>
        <p15:guide id="6" orient="horz" pos="432">
          <p15:clr>
            <a:srgbClr val="F26B43"/>
          </p15:clr>
        </p15:guide>
        <p15:guide id="7" orient="horz" pos="1512">
          <p15:clr>
            <a:srgbClr val="F26B43"/>
          </p15:clr>
        </p15:guide>
        <p15:guide id="8" pos="5184">
          <p15:clr>
            <a:srgbClr val="F26B43"/>
          </p15:clr>
        </p15:guide>
        <p15:guide id="9" pos="702">
          <p15:clr>
            <a:srgbClr val="F26B43"/>
          </p15:clr>
        </p15:guide>
        <p15:guide id="10" pos="648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a-IR" smtClean="0"/>
              <a:t>کد مقاله:</a:t>
            </a:r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a-IR" smtClean="0"/>
              <a:t>نام مقاله</a:t>
            </a: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BB2E0B-EA3B-4AA8-93E2-50E94D33143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74258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9014" y="2133599"/>
            <a:ext cx="3604185" cy="3506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6053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/>
              <a:t>تشکر و </a:t>
            </a:r>
            <a:r>
              <a:rPr lang="fa-IR" dirty="0" smtClean="0"/>
              <a:t>قدردانی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rtl="1">
              <a:defRPr/>
            </a:pPr>
            <a:r>
              <a:rPr lang="fa-IR" smtClean="0"/>
              <a:t>کد مقاله:</a:t>
            </a: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1"/>
            <a:fld id="{2819ACE0-6B57-47AB-B6B6-DBB830363EBA}" type="slidenum">
              <a:rPr lang="fa-IR" smtClean="0"/>
              <a:pPr rtl="1"/>
              <a:t>10</a:t>
            </a:fld>
            <a:endParaRPr lang="fa-I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نام مقاله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035323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rtl="1">
              <a:defRPr/>
            </a:pPr>
            <a:r>
              <a:rPr lang="fa-IR" smtClean="0"/>
              <a:t>کد مقاله:</a:t>
            </a: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1"/>
            <a:fld id="{2819ACE0-6B57-47AB-B6B6-DBB830363EBA}" type="slidenum">
              <a:rPr lang="fa-IR" smtClean="0"/>
              <a:pPr rtl="1"/>
              <a:t>11</a:t>
            </a:fld>
            <a:endParaRPr lang="fa-I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نام مقاله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4209297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" y="2057921"/>
            <a:ext cx="7772400" cy="2387600"/>
          </a:xfrm>
        </p:spPr>
        <p:txBody>
          <a:bodyPr/>
          <a:lstStyle/>
          <a:p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" y="1538105"/>
            <a:ext cx="7452360" cy="1039631"/>
          </a:xfrm>
        </p:spPr>
        <p:txBody>
          <a:bodyPr/>
          <a:lstStyle/>
          <a:p>
            <a:endParaRPr lang="fa-IR" dirty="0"/>
          </a:p>
        </p:txBody>
      </p:sp>
      <p:sp>
        <p:nvSpPr>
          <p:cNvPr id="4" name="TextBox 3"/>
          <p:cNvSpPr txBox="1"/>
          <p:nvPr/>
        </p:nvSpPr>
        <p:spPr>
          <a:xfrm>
            <a:off x="6631708" y="5264727"/>
            <a:ext cx="160712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fa-IR" dirty="0" smtClean="0">
                <a:solidFill>
                  <a:srgbClr val="002060"/>
                </a:solidFill>
                <a:cs typeface="B Zar" panose="00000400000000000000" pitchFamily="2" charset="-78"/>
              </a:rPr>
              <a:t>کد مقاله: </a:t>
            </a:r>
            <a:endParaRPr lang="fa-IR" dirty="0">
              <a:solidFill>
                <a:srgbClr val="002060"/>
              </a:solidFill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21485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فهرست مطالب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fa-IR" dirty="0"/>
              <a:t>مقدمه و هدف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a-IR" dirty="0"/>
              <a:t>تئوری و پیشینه تحقیق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a-IR" dirty="0"/>
              <a:t>مواد و روشها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a-IR" dirty="0"/>
              <a:t>نتايج و بحث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a-IR" dirty="0"/>
              <a:t>نتيجه گيري و پيشنهادات</a:t>
            </a:r>
          </a:p>
          <a:p>
            <a:pPr marL="0" indent="0">
              <a:buNone/>
            </a:pPr>
            <a:endParaRPr lang="fa-IR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rtl="1">
              <a:defRPr/>
            </a:pPr>
            <a:r>
              <a:rPr lang="fa-IR" smtClean="0"/>
              <a:t>کد مقاله:</a:t>
            </a:r>
            <a:endParaRPr lang="fa-I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1"/>
            <a:fld id="{2819ACE0-6B57-47AB-B6B6-DBB830363EBA}" type="slidenum">
              <a:rPr lang="fa-IR" smtClean="0"/>
              <a:pPr rtl="1"/>
              <a:t>3</a:t>
            </a:fld>
            <a:endParaRPr lang="fa-IR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نام مقاله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417307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مقدمه و هدف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rtl="1">
              <a:defRPr/>
            </a:pPr>
            <a:r>
              <a:rPr lang="fa-IR" dirty="0" smtClean="0"/>
              <a:t>کد مقاله:</a:t>
            </a: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1"/>
            <a:fld id="{2819ACE0-6B57-47AB-B6B6-DBB830363EBA}" type="slidenum">
              <a:rPr lang="fa-IR" smtClean="0"/>
              <a:pPr rtl="1"/>
              <a:t>4</a:t>
            </a:fld>
            <a:endParaRPr lang="fa-I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dirty="0" smtClean="0"/>
              <a:t>نام مقاله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773236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dirty="0" smtClean="0"/>
              <a:t>مبانی </a:t>
            </a:r>
            <a:r>
              <a:rPr lang="fa-IR" dirty="0"/>
              <a:t>و پیشینه تحقیق</a:t>
            </a:r>
            <a:br>
              <a:rPr lang="fa-IR" dirty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rtl="1">
              <a:defRPr/>
            </a:pPr>
            <a:r>
              <a:rPr lang="fa-IR" smtClean="0"/>
              <a:t>کد مقاله:</a:t>
            </a: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1"/>
            <a:fld id="{2819ACE0-6B57-47AB-B6B6-DBB830363EBA}" type="slidenum">
              <a:rPr lang="fa-IR" smtClean="0"/>
              <a:pPr rtl="1"/>
              <a:t>5</a:t>
            </a:fld>
            <a:endParaRPr lang="fa-I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نام مقاله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091738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rtl="1">
              <a:defRPr/>
            </a:pPr>
            <a:r>
              <a:rPr lang="fa-IR" smtClean="0"/>
              <a:t>کد مقاله:</a:t>
            </a:r>
            <a:endParaRPr lang="fa-I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1"/>
            <a:fld id="{2819ACE0-6B57-47AB-B6B6-DBB830363EBA}" type="slidenum">
              <a:rPr lang="fa-IR" smtClean="0"/>
              <a:pPr rtl="1"/>
              <a:t>6</a:t>
            </a:fld>
            <a:endParaRPr lang="fa-I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نام مقاله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666330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/>
              <a:t>مواد و </a:t>
            </a:r>
            <a:r>
              <a:rPr lang="fa-IR" dirty="0" smtClean="0"/>
              <a:t>روش ها 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rtl="1">
              <a:defRPr/>
            </a:pPr>
            <a:r>
              <a:rPr lang="fa-IR" smtClean="0"/>
              <a:t>کد مقاله:</a:t>
            </a: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1"/>
            <a:fld id="{2819ACE0-6B57-47AB-B6B6-DBB830363EBA}" type="slidenum">
              <a:rPr lang="fa-IR" smtClean="0"/>
              <a:pPr rtl="1"/>
              <a:t>7</a:t>
            </a:fld>
            <a:endParaRPr lang="fa-I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نام مقاله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806199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dirty="0"/>
              <a:t>نتایج و بحث</a:t>
            </a:r>
            <a:br>
              <a:rPr lang="fa-IR" dirty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rtl="1">
              <a:defRPr/>
            </a:pPr>
            <a:r>
              <a:rPr lang="fa-IR" smtClean="0"/>
              <a:t>کد مقاله:</a:t>
            </a: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1"/>
            <a:fld id="{2819ACE0-6B57-47AB-B6B6-DBB830363EBA}" type="slidenum">
              <a:rPr lang="fa-IR" smtClean="0"/>
              <a:pPr rtl="1"/>
              <a:t>8</a:t>
            </a:fld>
            <a:endParaRPr lang="fa-I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نام مقاله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58663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dirty="0"/>
              <a:t>نتیجه‌گیری و پیشنهادات</a:t>
            </a:r>
            <a:br>
              <a:rPr lang="fa-IR" dirty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rtl="1">
              <a:defRPr/>
            </a:pPr>
            <a:r>
              <a:rPr lang="fa-IR" smtClean="0"/>
              <a:t>کد مقاله:</a:t>
            </a: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1"/>
            <a:fld id="{2819ACE0-6B57-47AB-B6B6-DBB830363EBA}" type="slidenum">
              <a:rPr lang="fa-IR" smtClean="0"/>
              <a:pPr rtl="1"/>
              <a:t>9</a:t>
            </a:fld>
            <a:endParaRPr lang="fa-I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نام مقاله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856984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226</TotalTime>
  <Words>96</Words>
  <Application>Microsoft Office PowerPoint</Application>
  <PresentationFormat>On-screen Show (4:3)</PresentationFormat>
  <Paragraphs>40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22" baseType="lpstr">
      <vt:lpstr>Arial</vt:lpstr>
      <vt:lpstr>B Titr</vt:lpstr>
      <vt:lpstr>B Zar</vt:lpstr>
      <vt:lpstr>Calibri</vt:lpstr>
      <vt:lpstr>Calibri Light</vt:lpstr>
      <vt:lpstr>Franklin Gothic Book</vt:lpstr>
      <vt:lpstr>Tahoma</vt:lpstr>
      <vt:lpstr>Times New Roman</vt:lpstr>
      <vt:lpstr>Wingdings</vt:lpstr>
      <vt:lpstr>Crop</vt:lpstr>
      <vt:lpstr>Custom Design</vt:lpstr>
      <vt:lpstr>PowerPoint Presentation</vt:lpstr>
      <vt:lpstr>PowerPoint Presentation</vt:lpstr>
      <vt:lpstr>فهرست مطالب</vt:lpstr>
      <vt:lpstr>مقدمه و هدف</vt:lpstr>
      <vt:lpstr>مبانی و پیشینه تحقیق </vt:lpstr>
      <vt:lpstr>PowerPoint Presentation</vt:lpstr>
      <vt:lpstr>مواد و روش ها </vt:lpstr>
      <vt:lpstr>نتایج و بحث </vt:lpstr>
      <vt:lpstr>نتیجه‌گیری و پیشنهادات </vt:lpstr>
      <vt:lpstr>تشکر و قدردانی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FADAEI</dc:creator>
  <cp:lastModifiedBy>FADAEI</cp:lastModifiedBy>
  <cp:revision>26</cp:revision>
  <dcterms:created xsi:type="dcterms:W3CDTF">2019-09-24T06:56:33Z</dcterms:created>
  <dcterms:modified xsi:type="dcterms:W3CDTF">2019-10-06T10:32:48Z</dcterms:modified>
</cp:coreProperties>
</file>