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notesMasterIdLst>
    <p:notesMasterId r:id="rId3"/>
  </p:notesMasterIdLst>
  <p:sldIdLst>
    <p:sldId id="256" r:id="rId2"/>
  </p:sldIdLst>
  <p:sldSz cx="25203150" cy="43205400"/>
  <p:notesSz cx="7099300" cy="1023461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99"/>
    <a:srgbClr val="F96501"/>
    <a:srgbClr val="CCFF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4" autoAdjust="0"/>
    <p:restoredTop sz="94261" autoAdjust="0"/>
  </p:normalViewPr>
  <p:slideViewPr>
    <p:cSldViewPr>
      <p:cViewPr varScale="1">
        <p:scale>
          <a:sx n="13" d="100"/>
          <a:sy n="13" d="100"/>
        </p:scale>
        <p:origin x="2837" y="139"/>
      </p:cViewPr>
      <p:guideLst>
        <p:guide orient="horz" pos="13608"/>
        <p:guide pos="79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3" d="100"/>
        <a:sy n="33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4768" tIns="47384" rIns="94768" bIns="47384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F810F2D-65F4-4FDE-8C3F-45DD1934811F}" type="datetimeFigureOut">
              <a:rPr lang="en-GB"/>
              <a:pPr>
                <a:defRPr/>
              </a:pPr>
              <a:t>09/10/2019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30463" y="768350"/>
            <a:ext cx="223837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4768" tIns="47384" rIns="94768" bIns="47384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6575" cy="512762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0263"/>
            <a:ext cx="3076575" cy="512762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F3D18D1-3E40-4262-90F7-53A0EDBE0B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123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C44AED9-3A01-4021-A69D-F9B58840D6B0}" type="slidenum">
              <a:rPr lang="en-GB" smtClean="0"/>
              <a:pPr/>
              <a:t>1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888954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0236" y="13421680"/>
            <a:ext cx="21422678" cy="926115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473" y="24483060"/>
            <a:ext cx="1764220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54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08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8626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16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7711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725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679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633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0A4B5-8BFE-4EFE-AB38-988A9AF0401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12491-3DE5-4258-83D8-EC2F464719C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362545" y="10901365"/>
            <a:ext cx="15629453" cy="2322490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74184" y="10901365"/>
            <a:ext cx="46468308" cy="2322490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377F2-C23C-469E-939D-6359FA92281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71620-CD9A-44B9-9F3A-7E36778FCF1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875" y="27763486"/>
            <a:ext cx="21422678" cy="8581073"/>
          </a:xfrm>
        </p:spPr>
        <p:txBody>
          <a:bodyPr anchor="t"/>
          <a:lstStyle>
            <a:lvl1pPr algn="l">
              <a:defRPr sz="17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0875" y="18312295"/>
            <a:ext cx="21422678" cy="9451178"/>
          </a:xfrm>
        </p:spPr>
        <p:txBody>
          <a:bodyPr anchor="b"/>
          <a:lstStyle>
            <a:lvl1pPr marL="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1pPr>
            <a:lvl2pPr marL="1954226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2pPr>
            <a:lvl3pPr marL="3908453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3pPr>
            <a:lvl4pPr marL="5862684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816906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771137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725359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67959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63382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27EF8-D0AE-4568-96A2-A192A8FC006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74184" y="63507953"/>
            <a:ext cx="31048881" cy="179642453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43117" y="63507953"/>
            <a:ext cx="31048881" cy="179642453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F7D73-E22E-4703-89C2-170738EE041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203150" cy="5112868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0" y="41116868"/>
            <a:ext cx="25203150" cy="2088532"/>
          </a:xfrm>
          <a:prstGeom prst="rect">
            <a:avLst/>
          </a:prstGeom>
          <a:solidFill>
            <a:srgbClr val="002060"/>
          </a:solidFill>
          <a:ln>
            <a:solidFill>
              <a:srgbClr val="66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58" y="1730219"/>
            <a:ext cx="2268283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8" y="9671212"/>
            <a:ext cx="11135768" cy="4030501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4226" indent="0">
              <a:buNone/>
              <a:defRPr sz="8600" b="1"/>
            </a:lvl2pPr>
            <a:lvl3pPr marL="3908453" indent="0">
              <a:buNone/>
              <a:defRPr sz="7700" b="1"/>
            </a:lvl3pPr>
            <a:lvl4pPr marL="5862684" indent="0">
              <a:buNone/>
              <a:defRPr sz="6800" b="1"/>
            </a:lvl4pPr>
            <a:lvl5pPr marL="7816906" indent="0">
              <a:buNone/>
              <a:defRPr sz="6800" b="1"/>
            </a:lvl5pPr>
            <a:lvl6pPr marL="9771137" indent="0">
              <a:buNone/>
              <a:defRPr sz="6800" b="1"/>
            </a:lvl6pPr>
            <a:lvl7pPr marL="11725359" indent="0">
              <a:buNone/>
              <a:defRPr sz="6800" b="1"/>
            </a:lvl7pPr>
            <a:lvl8pPr marL="13679590" indent="0">
              <a:buNone/>
              <a:defRPr sz="6800" b="1"/>
            </a:lvl8pPr>
            <a:lvl9pPr marL="15633820" indent="0">
              <a:buNone/>
              <a:defRPr sz="6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0158" y="13701713"/>
            <a:ext cx="11135768" cy="24893114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802854" y="9671212"/>
            <a:ext cx="11140142" cy="4030501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4226" indent="0">
              <a:buNone/>
              <a:defRPr sz="8600" b="1"/>
            </a:lvl2pPr>
            <a:lvl3pPr marL="3908453" indent="0">
              <a:buNone/>
              <a:defRPr sz="7700" b="1"/>
            </a:lvl3pPr>
            <a:lvl4pPr marL="5862684" indent="0">
              <a:buNone/>
              <a:defRPr sz="6800" b="1"/>
            </a:lvl4pPr>
            <a:lvl5pPr marL="7816906" indent="0">
              <a:buNone/>
              <a:defRPr sz="6800" b="1"/>
            </a:lvl5pPr>
            <a:lvl6pPr marL="9771137" indent="0">
              <a:buNone/>
              <a:defRPr sz="6800" b="1"/>
            </a:lvl6pPr>
            <a:lvl7pPr marL="11725359" indent="0">
              <a:buNone/>
              <a:defRPr sz="6800" b="1"/>
            </a:lvl7pPr>
            <a:lvl8pPr marL="13679590" indent="0">
              <a:buNone/>
              <a:defRPr sz="6800" b="1"/>
            </a:lvl8pPr>
            <a:lvl9pPr marL="15633820" indent="0">
              <a:buNone/>
              <a:defRPr sz="6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02854" y="13701713"/>
            <a:ext cx="11140142" cy="24893114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92F4-A246-4480-A32E-5FF5BB8931E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25BA4-FE30-4F41-9A1D-6950148649A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9EB92-4B1D-41DE-9475-2F05A218183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64" y="1720215"/>
            <a:ext cx="8291663" cy="7320915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3732" y="1720218"/>
            <a:ext cx="14089261" cy="36874612"/>
          </a:xfrm>
        </p:spPr>
        <p:txBody>
          <a:bodyPr/>
          <a:lstStyle>
            <a:lvl1pPr>
              <a:defRPr sz="13700"/>
            </a:lvl1pPr>
            <a:lvl2pPr>
              <a:defRPr sz="12000"/>
            </a:lvl2pPr>
            <a:lvl3pPr>
              <a:defRPr sz="103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60164" y="9041146"/>
            <a:ext cx="8291663" cy="29553697"/>
          </a:xfrm>
        </p:spPr>
        <p:txBody>
          <a:bodyPr/>
          <a:lstStyle>
            <a:lvl1pPr marL="0" indent="0">
              <a:buNone/>
              <a:defRPr sz="6000"/>
            </a:lvl1pPr>
            <a:lvl2pPr marL="1954226" indent="0">
              <a:buNone/>
              <a:defRPr sz="5100"/>
            </a:lvl2pPr>
            <a:lvl3pPr marL="3908453" indent="0">
              <a:buNone/>
              <a:defRPr sz="4300"/>
            </a:lvl3pPr>
            <a:lvl4pPr marL="5862684" indent="0">
              <a:buNone/>
              <a:defRPr sz="3800"/>
            </a:lvl4pPr>
            <a:lvl5pPr marL="7816906" indent="0">
              <a:buNone/>
              <a:defRPr sz="3800"/>
            </a:lvl5pPr>
            <a:lvl6pPr marL="9771137" indent="0">
              <a:buNone/>
              <a:defRPr sz="3800"/>
            </a:lvl6pPr>
            <a:lvl7pPr marL="11725359" indent="0">
              <a:buNone/>
              <a:defRPr sz="3800"/>
            </a:lvl7pPr>
            <a:lvl8pPr marL="13679590" indent="0">
              <a:buNone/>
              <a:defRPr sz="3800"/>
            </a:lvl8pPr>
            <a:lvl9pPr marL="15633820" indent="0">
              <a:buNone/>
              <a:defRPr sz="3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E5EB3-2E1D-4417-B372-D2D25C6B77D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9994" y="30243780"/>
            <a:ext cx="15121890" cy="3570449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9994" y="3860483"/>
            <a:ext cx="15121890" cy="25923240"/>
          </a:xfrm>
        </p:spPr>
        <p:txBody>
          <a:bodyPr rtlCol="0">
            <a:normAutofit/>
          </a:bodyPr>
          <a:lstStyle>
            <a:lvl1pPr marL="0" indent="0">
              <a:buNone/>
              <a:defRPr sz="13700"/>
            </a:lvl1pPr>
            <a:lvl2pPr marL="1954226" indent="0">
              <a:buNone/>
              <a:defRPr sz="12000"/>
            </a:lvl2pPr>
            <a:lvl3pPr marL="3908453" indent="0">
              <a:buNone/>
              <a:defRPr sz="10300"/>
            </a:lvl3pPr>
            <a:lvl4pPr marL="5862684" indent="0">
              <a:buNone/>
              <a:defRPr sz="8600"/>
            </a:lvl4pPr>
            <a:lvl5pPr marL="7816906" indent="0">
              <a:buNone/>
              <a:defRPr sz="8600"/>
            </a:lvl5pPr>
            <a:lvl6pPr marL="9771137" indent="0">
              <a:buNone/>
              <a:defRPr sz="8600"/>
            </a:lvl6pPr>
            <a:lvl7pPr marL="11725359" indent="0">
              <a:buNone/>
              <a:defRPr sz="8600"/>
            </a:lvl7pPr>
            <a:lvl8pPr marL="13679590" indent="0">
              <a:buNone/>
              <a:defRPr sz="8600"/>
            </a:lvl8pPr>
            <a:lvl9pPr marL="15633820" indent="0">
              <a:buNone/>
              <a:defRPr sz="86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9994" y="33814229"/>
            <a:ext cx="15121890" cy="5070631"/>
          </a:xfrm>
        </p:spPr>
        <p:txBody>
          <a:bodyPr/>
          <a:lstStyle>
            <a:lvl1pPr marL="0" indent="0">
              <a:buNone/>
              <a:defRPr sz="6000"/>
            </a:lvl1pPr>
            <a:lvl2pPr marL="1954226" indent="0">
              <a:buNone/>
              <a:defRPr sz="5100"/>
            </a:lvl2pPr>
            <a:lvl3pPr marL="3908453" indent="0">
              <a:buNone/>
              <a:defRPr sz="4300"/>
            </a:lvl3pPr>
            <a:lvl4pPr marL="5862684" indent="0">
              <a:buNone/>
              <a:defRPr sz="3800"/>
            </a:lvl4pPr>
            <a:lvl5pPr marL="7816906" indent="0">
              <a:buNone/>
              <a:defRPr sz="3800"/>
            </a:lvl5pPr>
            <a:lvl6pPr marL="9771137" indent="0">
              <a:buNone/>
              <a:defRPr sz="3800"/>
            </a:lvl6pPr>
            <a:lvl7pPr marL="11725359" indent="0">
              <a:buNone/>
              <a:defRPr sz="3800"/>
            </a:lvl7pPr>
            <a:lvl8pPr marL="13679590" indent="0">
              <a:buNone/>
              <a:defRPr sz="3800"/>
            </a:lvl8pPr>
            <a:lvl9pPr marL="15633820" indent="0">
              <a:buNone/>
              <a:defRPr sz="3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1BE18-213C-4DD8-BE1B-2BAD5305D82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260475" y="1730375"/>
            <a:ext cx="22682200" cy="72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0846" tIns="195419" rIns="390846" bIns="1954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260475" y="10080625"/>
            <a:ext cx="22682200" cy="285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90846" tIns="195419" rIns="390846" bIns="1954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60475" y="40044688"/>
            <a:ext cx="5880100" cy="2300287"/>
          </a:xfrm>
          <a:prstGeom prst="rect">
            <a:avLst/>
          </a:prstGeom>
        </p:spPr>
        <p:txBody>
          <a:bodyPr vert="horz" lIns="390846" tIns="195419" rIns="390846" bIns="195419" rtlCol="0" anchor="ctr"/>
          <a:lstStyle>
            <a:lvl1pPr algn="l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10600" y="40044688"/>
            <a:ext cx="7981950" cy="2300287"/>
          </a:xfrm>
          <a:prstGeom prst="rect">
            <a:avLst/>
          </a:prstGeom>
        </p:spPr>
        <p:txBody>
          <a:bodyPr vert="horz" lIns="390846" tIns="195419" rIns="390846" bIns="195419" rtlCol="0" anchor="ctr"/>
          <a:lstStyle>
            <a:lvl1pPr algn="ctr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062575" y="40044688"/>
            <a:ext cx="5880100" cy="2300287"/>
          </a:xfrm>
          <a:prstGeom prst="rect">
            <a:avLst/>
          </a:prstGeom>
        </p:spPr>
        <p:txBody>
          <a:bodyPr vert="horz" lIns="390846" tIns="195419" rIns="390846" bIns="195419" rtlCol="0" anchor="ctr"/>
          <a:lstStyle>
            <a:lvl1pPr algn="r">
              <a:defRPr sz="5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2CFAF63-C0AB-4046-8F37-25EE443DD05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ctr" defTabSz="3908425" rtl="0" eaLnBrk="0" fontAlgn="base" hangingPunct="0">
        <a:spcBef>
          <a:spcPct val="0"/>
        </a:spcBef>
        <a:spcAft>
          <a:spcPct val="0"/>
        </a:spcAft>
        <a:defRPr sz="18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9084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2pPr>
      <a:lvl3pPr algn="ctr" defTabSz="39084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3pPr>
      <a:lvl4pPr algn="ctr" defTabSz="39084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4pPr>
      <a:lvl5pPr algn="ctr" defTabSz="39084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5pPr>
      <a:lvl6pPr marL="457200" algn="ctr" defTabSz="3908425" rtl="0" fontAlgn="base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6pPr>
      <a:lvl7pPr marL="914400" algn="ctr" defTabSz="3908425" rtl="0" fontAlgn="base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7pPr>
      <a:lvl8pPr marL="1371600" algn="ctr" defTabSz="3908425" rtl="0" fontAlgn="base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8pPr>
      <a:lvl9pPr marL="1828800" algn="ctr" defTabSz="3908425" rtl="0" fontAlgn="base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9pPr>
    </p:titleStyle>
    <p:bodyStyle>
      <a:lvl1pPr marL="1465263" indent="-1465263" algn="l" defTabSz="39084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3700" kern="1200">
          <a:solidFill>
            <a:schemeClr val="tx1"/>
          </a:solidFill>
          <a:latin typeface="+mn-lt"/>
          <a:ea typeface="+mn-ea"/>
          <a:cs typeface="+mn-cs"/>
        </a:defRPr>
      </a:lvl1pPr>
      <a:lvl2pPr marL="3175000" indent="-1220788" algn="l" defTabSz="39084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4884738" indent="-976313" algn="l" defTabSz="39084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38950" indent="-976313" algn="l" defTabSz="39084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93163" indent="-976313" algn="l" defTabSz="390842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748248" indent="-977111" algn="l" defTabSz="3908453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702479" indent="-977111" algn="l" defTabSz="3908453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4656701" indent="-977111" algn="l" defTabSz="3908453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6610931" indent="-977111" algn="l" defTabSz="3908453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08453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954226" algn="l" defTabSz="3908453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908453" algn="l" defTabSz="3908453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862684" algn="l" defTabSz="3908453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16906" algn="l" defTabSz="3908453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771137" algn="l" defTabSz="3908453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725359" algn="l" defTabSz="3908453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679590" algn="l" defTabSz="3908453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633820" algn="l" defTabSz="3908453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853169" y="8383603"/>
            <a:ext cx="11449273" cy="32301218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3249606" y="8383602"/>
            <a:ext cx="11236672" cy="32301219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1">
                <a:lumMod val="75000"/>
              </a:schemeClr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52" name="Rectangle 49"/>
          <p:cNvSpPr>
            <a:spLocks noGrp="1" noChangeArrowheads="1"/>
          </p:cNvSpPr>
          <p:nvPr>
            <p:ph type="title"/>
          </p:nvPr>
        </p:nvSpPr>
        <p:spPr>
          <a:xfrm>
            <a:off x="902170" y="4958846"/>
            <a:ext cx="23580725" cy="3424756"/>
          </a:xfrm>
        </p:spPr>
        <p:txBody>
          <a:bodyPr/>
          <a:lstStyle/>
          <a:p>
            <a:pPr rtl="1" eaLnBrk="1" hangingPunct="1"/>
            <a:r>
              <a:rPr lang="fa-IR" sz="8800" b="1" dirty="0" smtClean="0">
                <a:solidFill>
                  <a:srgbClr val="002060"/>
                </a:solidFill>
                <a:cs typeface="B Titr" panose="00000700000000000000" pitchFamily="2" charset="-78"/>
              </a:rPr>
              <a:t>عنوان مقاله</a:t>
            </a:r>
            <a:r>
              <a:rPr lang="fa-IR" sz="5000" b="1" dirty="0" smtClean="0">
                <a:solidFill>
                  <a:srgbClr val="002060"/>
                </a:solidFill>
                <a:cs typeface="B Zar" pitchFamily="2" charset="-78"/>
              </a:rPr>
              <a:t/>
            </a:r>
            <a:br>
              <a:rPr lang="fa-IR" sz="5000" b="1" dirty="0" smtClean="0">
                <a:solidFill>
                  <a:srgbClr val="002060"/>
                </a:solidFill>
                <a:cs typeface="B Zar" pitchFamily="2" charset="-78"/>
              </a:rPr>
            </a:br>
            <a:r>
              <a:rPr lang="fa-IR" sz="4000" dirty="0" smtClean="0">
                <a:solidFill>
                  <a:srgbClr val="002060"/>
                </a:solidFill>
                <a:cs typeface="B Zar" pitchFamily="2" charset="-78"/>
              </a:rPr>
              <a:t>نویسندگان:</a:t>
            </a:r>
            <a:br>
              <a:rPr lang="fa-IR" sz="4000" dirty="0" smtClean="0">
                <a:solidFill>
                  <a:srgbClr val="002060"/>
                </a:solidFill>
                <a:cs typeface="B Zar" pitchFamily="2" charset="-78"/>
              </a:rPr>
            </a:br>
            <a:r>
              <a:rPr lang="fa-IR" sz="4000" dirty="0" smtClean="0">
                <a:solidFill>
                  <a:srgbClr val="002060"/>
                </a:solidFill>
                <a:cs typeface="B Zar" pitchFamily="2" charset="-78"/>
              </a:rPr>
              <a:t>وابستگی:</a:t>
            </a:r>
            <a:endParaRPr lang="fr-FR" sz="2800" dirty="0" smtClean="0">
              <a:solidFill>
                <a:srgbClr val="002060"/>
              </a:solidFill>
              <a:cs typeface="B Zar" pitchFamily="2" charset="-78"/>
            </a:endParaRPr>
          </a:p>
        </p:txBody>
      </p:sp>
      <p:sp>
        <p:nvSpPr>
          <p:cNvPr id="2053" name="Rectangle 50"/>
          <p:cNvSpPr>
            <a:spLocks noGrp="1" noChangeArrowheads="1"/>
          </p:cNvSpPr>
          <p:nvPr>
            <p:ph sz="half" idx="1"/>
          </p:nvPr>
        </p:nvSpPr>
        <p:spPr>
          <a:xfrm>
            <a:off x="1107951" y="9372601"/>
            <a:ext cx="11277600" cy="31312220"/>
          </a:xfrm>
        </p:spPr>
        <p:txBody>
          <a:bodyPr rtlCol="0">
            <a:normAutofit/>
          </a:bodyPr>
          <a:lstStyle/>
          <a:p>
            <a:pPr marL="0" indent="0" algn="just" defTabSz="3908453" rt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fa-IR" sz="5400" b="1" dirty="0" smtClean="0">
                <a:solidFill>
                  <a:srgbClr val="002060"/>
                </a:solidFill>
                <a:cs typeface="B Titr" pitchFamily="2" charset="-78"/>
              </a:rPr>
              <a:t>يافته‌های تحقیق</a:t>
            </a:r>
          </a:p>
          <a:p>
            <a:pPr marL="4763" lvl="0" indent="-4763" algn="just" defTabSz="4176713" rtl="1" eaLnBrk="1" hangingPunct="1">
              <a:lnSpc>
                <a:spcPct val="90000"/>
              </a:lnSpc>
              <a:buNone/>
              <a:defRPr/>
            </a:pPr>
            <a:r>
              <a:rPr lang="fa-IR" sz="5400" kern="0" dirty="0">
                <a:solidFill>
                  <a:srgbClr val="002060"/>
                </a:solidFill>
                <a:cs typeface="B Nazanin" pitchFamily="2" charset="-78"/>
              </a:rPr>
              <a:t>شكل</a:t>
            </a:r>
            <a:r>
              <a:rPr lang="fa-IR" sz="5400" kern="0" dirty="0">
                <a:solidFill>
                  <a:srgbClr val="002060"/>
                </a:solidFill>
                <a:latin typeface="Arial" pitchFamily="34" charset="0"/>
                <a:cs typeface="B Nazanin" pitchFamily="2" charset="-78"/>
              </a:rPr>
              <a:t>‌</a:t>
            </a:r>
            <a:r>
              <a:rPr lang="fa-IR" sz="5400" kern="0" dirty="0">
                <a:solidFill>
                  <a:srgbClr val="002060"/>
                </a:solidFill>
                <a:cs typeface="B Nazanin" pitchFamily="2" charset="-78"/>
              </a:rPr>
              <a:t>ها، عكس</a:t>
            </a:r>
            <a:r>
              <a:rPr lang="fa-IR" sz="5400" kern="0" dirty="0">
                <a:solidFill>
                  <a:srgbClr val="002060"/>
                </a:solidFill>
                <a:latin typeface="Arial" pitchFamily="34" charset="0"/>
                <a:cs typeface="B Nazanin" pitchFamily="2" charset="-78"/>
              </a:rPr>
              <a:t>‌</a:t>
            </a:r>
            <a:r>
              <a:rPr lang="fa-IR" sz="5400" kern="0" dirty="0">
                <a:solidFill>
                  <a:srgbClr val="002060"/>
                </a:solidFill>
                <a:cs typeface="B Nazanin" pitchFamily="2" charset="-78"/>
              </a:rPr>
              <a:t>ها، نمودارها و جداول سريع</a:t>
            </a:r>
            <a:r>
              <a:rPr lang="fa-IR" sz="5400" kern="0" dirty="0">
                <a:solidFill>
                  <a:srgbClr val="002060"/>
                </a:solidFill>
                <a:latin typeface="Arial" pitchFamily="34" charset="0"/>
                <a:cs typeface="B Nazanin" pitchFamily="2" charset="-78"/>
              </a:rPr>
              <a:t>‌</a:t>
            </a:r>
            <a:r>
              <a:rPr lang="fa-IR" sz="5400" kern="0" dirty="0">
                <a:solidFill>
                  <a:srgbClr val="002060"/>
                </a:solidFill>
                <a:cs typeface="B Nazanin" pitchFamily="2" charset="-78"/>
              </a:rPr>
              <a:t>تر و آسان</a:t>
            </a:r>
            <a:r>
              <a:rPr lang="fa-IR" sz="5400" kern="0" dirty="0">
                <a:solidFill>
                  <a:srgbClr val="002060"/>
                </a:solidFill>
                <a:latin typeface="Arial" pitchFamily="34" charset="0"/>
                <a:cs typeface="B Nazanin" pitchFamily="2" charset="-78"/>
              </a:rPr>
              <a:t>‌</a:t>
            </a:r>
            <a:r>
              <a:rPr lang="fa-IR" sz="5400" kern="0" dirty="0">
                <a:solidFill>
                  <a:srgbClr val="002060"/>
                </a:solidFill>
                <a:cs typeface="B Nazanin" pitchFamily="2" charset="-78"/>
              </a:rPr>
              <a:t>تر مطلب را به مخاطب مي</a:t>
            </a:r>
            <a:r>
              <a:rPr lang="fa-IR" sz="5400" kern="0" dirty="0">
                <a:solidFill>
                  <a:srgbClr val="002060"/>
                </a:solidFill>
                <a:latin typeface="Arial" pitchFamily="34" charset="0"/>
                <a:cs typeface="B Nazanin" pitchFamily="2" charset="-78"/>
              </a:rPr>
              <a:t>‌</a:t>
            </a:r>
            <a:r>
              <a:rPr lang="fa-IR" sz="5400" kern="0" dirty="0">
                <a:solidFill>
                  <a:srgbClr val="002060"/>
                </a:solidFill>
                <a:cs typeface="B Nazanin" pitchFamily="2" charset="-78"/>
              </a:rPr>
              <a:t>رسانند. </a:t>
            </a:r>
            <a:endParaRPr lang="en-US" sz="5400" kern="0" dirty="0">
              <a:solidFill>
                <a:srgbClr val="002060"/>
              </a:solidFill>
              <a:cs typeface="B Yekan" pitchFamily="2" charset="-78"/>
            </a:endParaRPr>
          </a:p>
          <a:p>
            <a:pPr marL="0" indent="0" algn="just" defTabSz="3908453" rt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fa-IR" sz="5400" b="1" dirty="0" smtClean="0">
              <a:solidFill>
                <a:srgbClr val="002060"/>
              </a:solidFill>
              <a:cs typeface="B Titr" pitchFamily="2" charset="-78"/>
            </a:endParaRPr>
          </a:p>
          <a:p>
            <a:pPr marL="0" indent="0" algn="just" defTabSz="3908453" rt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fr-BE" sz="5400" dirty="0" err="1" smtClean="0">
              <a:solidFill>
                <a:srgbClr val="002060"/>
              </a:solidFill>
              <a:cs typeface="B Yekan" pitchFamily="2" charset="-78"/>
            </a:endParaRPr>
          </a:p>
          <a:p>
            <a:pPr marL="0" indent="0" algn="just" defTabSz="3908453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fr-BE" sz="5400" dirty="0" smtClean="0">
              <a:solidFill>
                <a:srgbClr val="002060"/>
              </a:solidFill>
              <a:cs typeface="B Yekan" pitchFamily="2" charset="-78"/>
            </a:endParaRPr>
          </a:p>
          <a:p>
            <a:pPr marL="0" indent="0" algn="just" defTabSz="3908453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fr-BE" sz="5400" dirty="0" smtClean="0">
              <a:solidFill>
                <a:srgbClr val="002060"/>
              </a:solidFill>
              <a:cs typeface="B Yekan" pitchFamily="2" charset="-78"/>
            </a:endParaRPr>
          </a:p>
          <a:p>
            <a:pPr marL="0" indent="0" algn="just" defTabSz="3908453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fr-BE" sz="5400" dirty="0" smtClean="0">
              <a:solidFill>
                <a:srgbClr val="002060"/>
              </a:solidFill>
              <a:cs typeface="B Yekan" pitchFamily="2" charset="-78"/>
            </a:endParaRPr>
          </a:p>
          <a:p>
            <a:pPr marL="0" indent="0" algn="just" defTabSz="3908453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fr-BE" sz="5400" dirty="0" smtClean="0">
              <a:solidFill>
                <a:srgbClr val="002060"/>
              </a:solidFill>
              <a:cs typeface="B Yekan" pitchFamily="2" charset="-78"/>
            </a:endParaRPr>
          </a:p>
          <a:p>
            <a:pPr marL="0" indent="0" algn="just" defTabSz="3908453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fr-BE" sz="5400" dirty="0" smtClean="0">
              <a:solidFill>
                <a:srgbClr val="002060"/>
              </a:solidFill>
              <a:cs typeface="B Yekan" pitchFamily="2" charset="-78"/>
            </a:endParaRPr>
          </a:p>
          <a:p>
            <a:pPr marL="0" indent="0" algn="just" defTabSz="3908453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5400" dirty="0" smtClean="0">
              <a:solidFill>
                <a:srgbClr val="002060"/>
              </a:solidFill>
              <a:cs typeface="B Yekan" pitchFamily="2" charset="-78"/>
            </a:endParaRPr>
          </a:p>
          <a:p>
            <a:pPr marL="0" indent="0" algn="just" defTabSz="3908453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5400" dirty="0" smtClean="0">
              <a:solidFill>
                <a:srgbClr val="002060"/>
              </a:solidFill>
              <a:cs typeface="B Yekan" pitchFamily="2" charset="-78"/>
            </a:endParaRPr>
          </a:p>
          <a:p>
            <a:pPr marL="0" indent="0" algn="just" defTabSz="3908453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5400" dirty="0" smtClean="0">
              <a:solidFill>
                <a:srgbClr val="002060"/>
              </a:solidFill>
              <a:cs typeface="B Yekan" pitchFamily="2" charset="-78"/>
            </a:endParaRPr>
          </a:p>
          <a:p>
            <a:pPr marL="0" indent="0" algn="just" defTabSz="3908453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5400" dirty="0" smtClean="0">
              <a:solidFill>
                <a:srgbClr val="002060"/>
              </a:solidFill>
              <a:cs typeface="B Yekan" pitchFamily="2" charset="-78"/>
            </a:endParaRPr>
          </a:p>
          <a:p>
            <a:pPr marL="0" indent="0" algn="just" defTabSz="3908453" rt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fa-IR" sz="5400" b="1" dirty="0">
                <a:solidFill>
                  <a:srgbClr val="002060"/>
                </a:solidFill>
                <a:cs typeface="B Titr" pitchFamily="2" charset="-78"/>
              </a:rPr>
              <a:t>نتیجه‎گیری</a:t>
            </a:r>
          </a:p>
          <a:p>
            <a:pPr marL="0" indent="0" algn="just" defTabSz="3908453" rt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fa-IR" sz="5400" dirty="0" smtClean="0">
                <a:solidFill>
                  <a:srgbClr val="002060"/>
                </a:solidFill>
                <a:cs typeface="B Nazanin" pitchFamily="2" charset="-78"/>
              </a:rPr>
              <a:t>پيام و نتيجه تحقيق را در چند عبارت خلاصه كنيد.</a:t>
            </a:r>
          </a:p>
          <a:p>
            <a:pPr marL="800100" indent="-800100" algn="just" defTabSz="3908453" rtl="1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fa-IR" sz="5400" dirty="0" smtClean="0">
              <a:solidFill>
                <a:srgbClr val="002060"/>
              </a:solidFill>
              <a:cs typeface="B Yekan" pitchFamily="2" charset="-78"/>
            </a:endParaRPr>
          </a:p>
          <a:p>
            <a:pPr marL="800100" indent="-800100" algn="just" defTabSz="3908453" rt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fa-IR" sz="5400" b="1" dirty="0" smtClean="0">
                <a:solidFill>
                  <a:srgbClr val="002060"/>
                </a:solidFill>
                <a:cs typeface="B Titr" pitchFamily="2" charset="-78"/>
              </a:rPr>
              <a:t>توجه</a:t>
            </a:r>
          </a:p>
          <a:p>
            <a:pPr marL="0" indent="0" algn="just" defTabSz="3908453" rt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fa-IR" sz="5400" dirty="0" smtClean="0">
                <a:solidFill>
                  <a:srgbClr val="002060"/>
                </a:solidFill>
                <a:cs typeface="B Nazanin" pitchFamily="2" charset="-78"/>
              </a:rPr>
              <a:t>ابعاد پوستر: عرض 70 و ارتفاع 120 سانتيمتر</a:t>
            </a:r>
          </a:p>
          <a:p>
            <a:pPr marL="0" indent="0" algn="just" defTabSz="3908453" rt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fa-IR" sz="5400" dirty="0" smtClean="0">
                <a:solidFill>
                  <a:srgbClr val="002060"/>
                </a:solidFill>
                <a:cs typeface="B Nazanin" pitchFamily="2" charset="-78"/>
              </a:rPr>
              <a:t>پوستر بايد خوانا، مرتب، مستدل و با هدف باشد؛ برای بازدید کنندگان کاملاً قابل فهم باشد.</a:t>
            </a:r>
            <a:r>
              <a:rPr lang="en-US" sz="5400" dirty="0" smtClean="0">
                <a:solidFill>
                  <a:srgbClr val="002060"/>
                </a:solidFill>
                <a:cs typeface="B Nazanin" pitchFamily="2" charset="-78"/>
              </a:rPr>
              <a:t>.</a:t>
            </a:r>
          </a:p>
          <a:p>
            <a:pPr marL="0" indent="0" algn="just" defTabSz="3908453" rtl="1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5400" dirty="0" smtClean="0">
              <a:solidFill>
                <a:srgbClr val="002060"/>
              </a:solidFill>
              <a:cs typeface="B Nazanin" pitchFamily="2" charset="-78"/>
            </a:endParaRPr>
          </a:p>
        </p:txBody>
      </p:sp>
      <p:sp>
        <p:nvSpPr>
          <p:cNvPr id="13" name="Rectangle 27"/>
          <p:cNvSpPr txBox="1">
            <a:spLocks noChangeArrowheads="1"/>
          </p:cNvSpPr>
          <p:nvPr/>
        </p:nvSpPr>
        <p:spPr bwMode="auto">
          <a:xfrm>
            <a:off x="13205295" y="9434338"/>
            <a:ext cx="11277600" cy="31334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17561" tIns="208780" rIns="417561" bIns="208780">
            <a:spAutoFit/>
          </a:bodyPr>
          <a:lstStyle/>
          <a:p>
            <a:pPr marL="4763" indent="-4763" algn="just" defTabSz="4176713" rtl="1" eaLnBrk="1" hangingPunct="1">
              <a:spcBef>
                <a:spcPct val="20000"/>
              </a:spcBef>
              <a:defRPr/>
            </a:pPr>
            <a:r>
              <a:rPr lang="fa-IR" sz="5400" b="1" kern="0" dirty="0">
                <a:solidFill>
                  <a:srgbClr val="002060"/>
                </a:solidFill>
                <a:latin typeface="+mn-lt"/>
                <a:cs typeface="B Titr" pitchFamily="2" charset="-78"/>
              </a:rPr>
              <a:t>چکیده مقاله</a:t>
            </a:r>
          </a:p>
          <a:p>
            <a:pPr marL="4763" indent="-4763" algn="just" defTabSz="4176713" rtl="1" eaLnBrk="1" hangingPunct="1">
              <a:spcBef>
                <a:spcPct val="20000"/>
              </a:spcBef>
              <a:defRPr/>
            </a:pPr>
            <a:r>
              <a:rPr lang="fa-IR" sz="5400" kern="0" dirty="0">
                <a:solidFill>
                  <a:srgbClr val="002060"/>
                </a:solidFill>
                <a:latin typeface="+mn-lt"/>
                <a:cs typeface="B Nazanin" pitchFamily="2" charset="-78"/>
              </a:rPr>
              <a:t>در پوستر نبايد بيش از حد متن و توضيحات نوشتاري دیده شود. اندازه فونت متن</a:t>
            </a:r>
            <a:r>
              <a:rPr lang="fa-IR" sz="5400" kern="0" dirty="0">
                <a:solidFill>
                  <a:srgbClr val="002060"/>
                </a:solidFill>
                <a:latin typeface="Arial" pitchFamily="34" charset="0"/>
                <a:cs typeface="B Nazanin" pitchFamily="2" charset="-78"/>
              </a:rPr>
              <a:t>‌</a:t>
            </a:r>
            <a:r>
              <a:rPr lang="fa-IR" sz="5400" kern="0" dirty="0">
                <a:solidFill>
                  <a:srgbClr val="002060"/>
                </a:solidFill>
                <a:latin typeface="+mn-lt"/>
                <a:cs typeface="B Nazanin" pitchFamily="2" charset="-78"/>
              </a:rPr>
              <a:t>ها حداقل 50 باشد، به طوري كه از فاصله 2 تا 3 متري قابل خواندن باشد. نوع فونت را </a:t>
            </a:r>
            <a:r>
              <a:rPr lang="en-US" sz="5400" kern="0" dirty="0">
                <a:solidFill>
                  <a:srgbClr val="002060"/>
                </a:solidFill>
                <a:latin typeface="+mn-lt"/>
                <a:cs typeface="B Nazanin" pitchFamily="2" charset="-78"/>
              </a:rPr>
              <a:t>B </a:t>
            </a:r>
            <a:r>
              <a:rPr lang="en-US" sz="5400" kern="0" dirty="0" err="1">
                <a:solidFill>
                  <a:srgbClr val="002060"/>
                </a:solidFill>
                <a:latin typeface="+mn-lt"/>
                <a:cs typeface="B Nazanin" pitchFamily="2" charset="-78"/>
              </a:rPr>
              <a:t>nazanin</a:t>
            </a:r>
            <a:r>
              <a:rPr lang="fa-IR" sz="5400" kern="0" dirty="0">
                <a:solidFill>
                  <a:srgbClr val="002060"/>
                </a:solidFill>
                <a:latin typeface="+mn-lt"/>
                <a:cs typeface="B Nazanin" pitchFamily="2" charset="-78"/>
              </a:rPr>
              <a:t> انتخاب كنيد.</a:t>
            </a:r>
            <a:endParaRPr lang="fa-IR" sz="5400" b="1" kern="0" dirty="0">
              <a:solidFill>
                <a:srgbClr val="002060"/>
              </a:solidFill>
              <a:latin typeface="+mn-lt"/>
              <a:cs typeface="B Titr" pitchFamily="2" charset="-78"/>
            </a:endParaRPr>
          </a:p>
          <a:p>
            <a:pPr marL="4763" indent="-4763" algn="just" defTabSz="4176713" rtl="1" eaLnBrk="1" hangingPunct="1">
              <a:spcBef>
                <a:spcPct val="20000"/>
              </a:spcBef>
              <a:defRPr/>
            </a:pPr>
            <a:r>
              <a:rPr lang="fa-IR" sz="5400" b="1" kern="0" dirty="0">
                <a:solidFill>
                  <a:srgbClr val="002060"/>
                </a:solidFill>
                <a:latin typeface="+mn-lt"/>
                <a:cs typeface="B Titr" pitchFamily="2" charset="-78"/>
              </a:rPr>
              <a:t>مقدمه مقاله</a:t>
            </a:r>
          </a:p>
          <a:p>
            <a:pPr marL="4763" indent="-4763" algn="just" defTabSz="4176713" rtl="1" eaLnBrk="1" hangingPunct="1">
              <a:spcBef>
                <a:spcPct val="20000"/>
              </a:spcBef>
              <a:defRPr/>
            </a:pPr>
            <a:r>
              <a:rPr lang="fa-IR" sz="5400" kern="0" dirty="0">
                <a:solidFill>
                  <a:srgbClr val="002060"/>
                </a:solidFill>
                <a:latin typeface="+mn-lt"/>
                <a:cs typeface="B Nazanin" pitchFamily="2" charset="-78"/>
              </a:rPr>
              <a:t>بصورت خلاصه. </a:t>
            </a:r>
          </a:p>
          <a:p>
            <a:pPr marL="4763" indent="-4763" algn="just" defTabSz="4176713" rtl="1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fa-IR" sz="5400" kern="0" dirty="0">
              <a:solidFill>
                <a:srgbClr val="002060"/>
              </a:solidFill>
              <a:latin typeface="+mn-lt"/>
              <a:cs typeface="B Yekan" pitchFamily="2" charset="-78"/>
            </a:endParaRPr>
          </a:p>
          <a:p>
            <a:pPr marL="4763" indent="-4763" algn="just" defTabSz="4176713" rtl="1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fa-IR" sz="5400" kern="0" dirty="0">
              <a:solidFill>
                <a:srgbClr val="002060"/>
              </a:solidFill>
              <a:latin typeface="+mn-lt"/>
              <a:cs typeface="B Yekan" pitchFamily="2" charset="-78"/>
            </a:endParaRPr>
          </a:p>
          <a:p>
            <a:pPr marL="4763" indent="-4763" algn="just" defTabSz="4176713" rtl="1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fa-IR" sz="5400" kern="0" dirty="0">
              <a:solidFill>
                <a:srgbClr val="002060"/>
              </a:solidFill>
              <a:latin typeface="+mn-lt"/>
              <a:cs typeface="B Yekan" pitchFamily="2" charset="-78"/>
            </a:endParaRPr>
          </a:p>
          <a:p>
            <a:pPr marL="4763" indent="-4763" algn="just" defTabSz="4176713" rtl="1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fa-IR" sz="5400" kern="0" dirty="0">
              <a:solidFill>
                <a:srgbClr val="002060"/>
              </a:solidFill>
              <a:latin typeface="+mn-lt"/>
              <a:cs typeface="B Yekan" pitchFamily="2" charset="-78"/>
            </a:endParaRPr>
          </a:p>
          <a:p>
            <a:pPr marL="4763" indent="-4763" algn="just" defTabSz="4176713" rtl="1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fa-IR" sz="5400" kern="0" dirty="0">
              <a:solidFill>
                <a:srgbClr val="002060"/>
              </a:solidFill>
              <a:latin typeface="+mn-lt"/>
              <a:cs typeface="B Yekan" pitchFamily="2" charset="-78"/>
            </a:endParaRPr>
          </a:p>
          <a:p>
            <a:pPr marL="4763" indent="-4763" algn="just" defTabSz="4176713" rtl="1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fa-IR" sz="5400" kern="0" dirty="0">
              <a:solidFill>
                <a:srgbClr val="002060"/>
              </a:solidFill>
              <a:latin typeface="+mn-lt"/>
              <a:cs typeface="B Yekan" pitchFamily="2" charset="-78"/>
            </a:endParaRPr>
          </a:p>
          <a:p>
            <a:pPr marL="4763" indent="-4763" algn="just" defTabSz="4176713" rtl="1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fa-IR" sz="5400" kern="0" dirty="0">
              <a:solidFill>
                <a:srgbClr val="002060"/>
              </a:solidFill>
              <a:latin typeface="+mn-lt"/>
              <a:cs typeface="B Yekan" pitchFamily="2" charset="-78"/>
            </a:endParaRPr>
          </a:p>
          <a:p>
            <a:pPr marL="4763" indent="-4763" algn="just" defTabSz="4176713" rtl="1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fa-IR" sz="5400" kern="0" dirty="0" smtClean="0">
              <a:solidFill>
                <a:srgbClr val="002060"/>
              </a:solidFill>
              <a:latin typeface="+mn-lt"/>
              <a:cs typeface="B Yekan" pitchFamily="2" charset="-78"/>
            </a:endParaRPr>
          </a:p>
          <a:p>
            <a:pPr marL="4763" indent="-4763" algn="just" defTabSz="4176713" rtl="1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fa-IR" sz="5400" kern="0" dirty="0">
              <a:solidFill>
                <a:srgbClr val="002060"/>
              </a:solidFill>
              <a:latin typeface="+mn-lt"/>
              <a:cs typeface="B Yekan" pitchFamily="2" charset="-78"/>
            </a:endParaRPr>
          </a:p>
          <a:p>
            <a:pPr marL="4763" indent="-4763" algn="just" defTabSz="4176713" rtl="1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en-US" sz="5400" kern="0" dirty="0">
              <a:solidFill>
                <a:srgbClr val="002060"/>
              </a:solidFill>
              <a:latin typeface="+mn-lt"/>
              <a:cs typeface="B Yekan" pitchFamily="2" charset="-78"/>
            </a:endParaRPr>
          </a:p>
          <a:p>
            <a:pPr marL="4763" indent="-4763" algn="just" defTabSz="4176713" rtl="1" eaLnBrk="1" hangingPunct="1">
              <a:lnSpc>
                <a:spcPct val="90000"/>
              </a:lnSpc>
              <a:spcBef>
                <a:spcPct val="20000"/>
              </a:spcBef>
              <a:defRPr/>
            </a:pPr>
            <a:r>
              <a:rPr lang="fa-IR" sz="5400" b="1" kern="0" dirty="0">
                <a:solidFill>
                  <a:srgbClr val="002060"/>
                </a:solidFill>
                <a:latin typeface="+mn-lt"/>
                <a:cs typeface="B Titr" pitchFamily="2" charset="-78"/>
              </a:rPr>
              <a:t>روش </a:t>
            </a:r>
            <a:r>
              <a:rPr lang="fa-IR" sz="5400" b="1" kern="0" dirty="0" err="1">
                <a:solidFill>
                  <a:srgbClr val="002060"/>
                </a:solidFill>
                <a:latin typeface="+mn-lt"/>
                <a:cs typeface="B Titr" pitchFamily="2" charset="-78"/>
              </a:rPr>
              <a:t>تحقيق</a:t>
            </a:r>
            <a:endParaRPr lang="fa-IR" sz="5400" b="1" kern="0" dirty="0">
              <a:solidFill>
                <a:srgbClr val="002060"/>
              </a:solidFill>
              <a:latin typeface="+mn-lt"/>
              <a:cs typeface="B Titr" pitchFamily="2" charset="-78"/>
            </a:endParaRPr>
          </a:p>
          <a:p>
            <a:pPr marL="4763" indent="-4763" algn="just" defTabSz="4176713" rtl="1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en-US" sz="5400" kern="0" dirty="0">
              <a:solidFill>
                <a:srgbClr val="002060"/>
              </a:solidFill>
              <a:latin typeface="+mn-lt"/>
              <a:cs typeface="B Yekan" pitchFamily="2" charset="-78"/>
            </a:endParaRPr>
          </a:p>
          <a:p>
            <a:pPr marL="4763" indent="-4763" algn="just" defTabSz="4176713" rtl="1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fa-IR" sz="5400" kern="0" dirty="0">
              <a:solidFill>
                <a:srgbClr val="002060"/>
              </a:solidFill>
              <a:latin typeface="+mn-lt"/>
              <a:cs typeface="B Yekan" pitchFamily="2" charset="-78"/>
            </a:endParaRPr>
          </a:p>
          <a:p>
            <a:pPr marL="4763" indent="-4763" algn="just" defTabSz="4176713" rtl="1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fa-IR" sz="5400" kern="0" dirty="0" smtClean="0">
              <a:solidFill>
                <a:srgbClr val="002060"/>
              </a:solidFill>
              <a:latin typeface="+mn-lt"/>
              <a:cs typeface="B Yekan" pitchFamily="2" charset="-78"/>
            </a:endParaRPr>
          </a:p>
          <a:p>
            <a:pPr marL="4763" indent="-4763" algn="just" defTabSz="4176713" rtl="1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fa-IR" sz="5400" kern="0" dirty="0">
              <a:solidFill>
                <a:srgbClr val="002060"/>
              </a:solidFill>
              <a:latin typeface="+mn-lt"/>
              <a:cs typeface="B Yekan" pitchFamily="2" charset="-78"/>
            </a:endParaRPr>
          </a:p>
          <a:p>
            <a:pPr marL="4763" indent="-4763" algn="just" defTabSz="4176713" rtl="1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fa-IR" sz="5400" kern="0" dirty="0" smtClean="0">
              <a:solidFill>
                <a:srgbClr val="002060"/>
              </a:solidFill>
              <a:latin typeface="+mn-lt"/>
              <a:cs typeface="B Yekan" pitchFamily="2" charset="-78"/>
            </a:endParaRPr>
          </a:p>
          <a:p>
            <a:pPr marL="4763" indent="-4763" algn="just" defTabSz="4176713" rtl="1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fa-IR" sz="5400" kern="0" dirty="0">
              <a:solidFill>
                <a:srgbClr val="002060"/>
              </a:solidFill>
              <a:latin typeface="+mn-lt"/>
              <a:cs typeface="B Yekan" pitchFamily="2" charset="-78"/>
            </a:endParaRPr>
          </a:p>
          <a:p>
            <a:pPr marL="4763" indent="-4763" algn="just" defTabSz="4176713" rtl="1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fa-IR" sz="5400" kern="0" dirty="0" smtClean="0">
              <a:solidFill>
                <a:srgbClr val="002060"/>
              </a:solidFill>
              <a:latin typeface="+mn-lt"/>
              <a:cs typeface="B Yekan" pitchFamily="2" charset="-78"/>
            </a:endParaRPr>
          </a:p>
          <a:p>
            <a:pPr marL="4763" indent="-4763" algn="just" defTabSz="4176713" rtl="1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fa-IR" sz="5400" kern="0" dirty="0">
              <a:solidFill>
                <a:srgbClr val="002060"/>
              </a:solidFill>
              <a:latin typeface="+mn-lt"/>
              <a:cs typeface="B Yekan" pitchFamily="2" charset="-78"/>
            </a:endParaRPr>
          </a:p>
          <a:p>
            <a:pPr marL="4763" indent="-4763" algn="just" defTabSz="4176713" rtl="1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fa-IR" sz="5400" kern="0" dirty="0" smtClean="0">
              <a:solidFill>
                <a:srgbClr val="002060"/>
              </a:solidFill>
              <a:latin typeface="+mn-lt"/>
              <a:cs typeface="B Yekan" pitchFamily="2" charset="-78"/>
            </a:endParaRPr>
          </a:p>
          <a:p>
            <a:pPr marL="4763" indent="-4763" algn="just" defTabSz="4176713" rtl="1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fa-IR" sz="5400" kern="0" dirty="0" smtClean="0">
              <a:solidFill>
                <a:srgbClr val="002060"/>
              </a:solidFill>
              <a:latin typeface="+mn-lt"/>
              <a:cs typeface="B Yekan" pitchFamily="2" charset="-78"/>
            </a:endParaRPr>
          </a:p>
          <a:p>
            <a:pPr marL="4763" indent="-4763" algn="just" defTabSz="4176713" rtl="1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fa-IR" sz="5400" kern="0" dirty="0">
              <a:solidFill>
                <a:srgbClr val="002060"/>
              </a:solidFill>
              <a:latin typeface="+mn-lt"/>
              <a:cs typeface="B Yekan" pitchFamily="2" charset="-78"/>
            </a:endParaRPr>
          </a:p>
          <a:p>
            <a:pPr marL="4763" indent="-4763" algn="just" defTabSz="4176713" rtl="1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fa-IR" sz="5400" kern="0" dirty="0" smtClean="0">
              <a:solidFill>
                <a:srgbClr val="002060"/>
              </a:solidFill>
              <a:latin typeface="+mn-lt"/>
              <a:cs typeface="B Yekan" pitchFamily="2" charset="-78"/>
            </a:endParaRPr>
          </a:p>
          <a:p>
            <a:pPr marL="4763" indent="-4763" algn="just" defTabSz="4176713" rtl="1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fa-IR" sz="5400" kern="0" dirty="0">
              <a:solidFill>
                <a:srgbClr val="002060"/>
              </a:solidFill>
              <a:latin typeface="+mn-lt"/>
              <a:cs typeface="B Yekan" pitchFamily="2" charset="-78"/>
            </a:endParaRPr>
          </a:p>
          <a:p>
            <a:pPr marL="4763" indent="-4763" algn="just" defTabSz="4176713" rtl="1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fa-IR" sz="5400" kern="0" dirty="0" smtClean="0">
              <a:solidFill>
                <a:srgbClr val="002060"/>
              </a:solidFill>
              <a:latin typeface="+mn-lt"/>
              <a:cs typeface="B Yekan" pitchFamily="2" charset="-78"/>
            </a:endParaRPr>
          </a:p>
          <a:p>
            <a:pPr marL="4763" indent="-4763" algn="just" defTabSz="4176713" rtl="1" eaLnBrk="1" hangingPunct="1">
              <a:lnSpc>
                <a:spcPct val="90000"/>
              </a:lnSpc>
              <a:spcBef>
                <a:spcPct val="20000"/>
              </a:spcBef>
              <a:defRPr/>
            </a:pPr>
            <a:endParaRPr lang="en-US" sz="5400" kern="0" dirty="0">
              <a:solidFill>
                <a:srgbClr val="002060"/>
              </a:solidFill>
              <a:latin typeface="+mn-lt"/>
              <a:cs typeface="B Yekan" pitchFamily="2" charset="-78"/>
            </a:endParaRPr>
          </a:p>
        </p:txBody>
      </p:sp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279" y="12673708"/>
            <a:ext cx="8496944" cy="66362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946</TotalTime>
  <Words>116</Words>
  <Application>Microsoft Office PowerPoint</Application>
  <PresentationFormat>Custom</PresentationFormat>
  <Paragraphs>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 Nazanin</vt:lpstr>
      <vt:lpstr>B Titr</vt:lpstr>
      <vt:lpstr>B Yekan</vt:lpstr>
      <vt:lpstr>B Zar</vt:lpstr>
      <vt:lpstr>Calibri</vt:lpstr>
      <vt:lpstr>Office Theme</vt:lpstr>
      <vt:lpstr>عنوان مقاله نویسندگان: وابستگی:</vt:lpstr>
    </vt:vector>
  </TitlesOfParts>
  <Company>AIM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AIM</dc:creator>
  <cp:lastModifiedBy>FADAEI</cp:lastModifiedBy>
  <cp:revision>96</cp:revision>
  <dcterms:created xsi:type="dcterms:W3CDTF">2010-03-25T15:31:07Z</dcterms:created>
  <dcterms:modified xsi:type="dcterms:W3CDTF">2019-10-09T17:19:29Z</dcterms:modified>
</cp:coreProperties>
</file>